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738" r:id="rId1"/>
  </p:sldMasterIdLst>
  <p:notesMasterIdLst>
    <p:notesMasterId r:id="rId15"/>
  </p:notesMasterIdLst>
  <p:handoutMasterIdLst>
    <p:handoutMasterId r:id="rId16"/>
  </p:handoutMasterIdLst>
  <p:sldIdLst>
    <p:sldId id="297" r:id="rId2"/>
    <p:sldId id="298" r:id="rId3"/>
    <p:sldId id="299" r:id="rId4"/>
    <p:sldId id="314" r:id="rId5"/>
    <p:sldId id="315" r:id="rId6"/>
    <p:sldId id="309" r:id="rId7"/>
    <p:sldId id="311" r:id="rId8"/>
    <p:sldId id="318" r:id="rId9"/>
    <p:sldId id="319" r:id="rId10"/>
    <p:sldId id="310" r:id="rId11"/>
    <p:sldId id="320" r:id="rId12"/>
    <p:sldId id="322" r:id="rId13"/>
    <p:sldId id="321" r:id="rId14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39">
          <p15:clr>
            <a:srgbClr val="A4A3A4"/>
          </p15:clr>
        </p15:guide>
        <p15:guide id="2" pos="57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5758">
          <p15:clr>
            <a:srgbClr val="A4A3A4"/>
          </p15:clr>
        </p15:guide>
        <p15:guide id="2" pos="323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54"/>
    <p:restoredTop sz="93704" autoAdjust="0"/>
  </p:normalViewPr>
  <p:slideViewPr>
    <p:cSldViewPr>
      <p:cViewPr varScale="1">
        <p:scale>
          <a:sx n="69" d="100"/>
          <a:sy n="69" d="100"/>
        </p:scale>
        <p:origin x="72" y="450"/>
      </p:cViewPr>
      <p:guideLst>
        <p:guide orient="horz" pos="3239"/>
        <p:guide pos="5758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5758"/>
        <p:guide pos="323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44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826919" y="0"/>
            <a:ext cx="4457700" cy="9144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8D7A7C4-C82A-4D21-9AB0-F0C5A1D3EF09}" type="datetime1">
              <a:rPr lang="ko-KR" altLang="en-US"/>
              <a:pPr lvl="0">
                <a:defRPr/>
              </a:pPr>
              <a:t>2024-05-16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17370426"/>
            <a:ext cx="4457700" cy="9144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826919" y="17370426"/>
            <a:ext cx="4457700" cy="9144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450E784-2449-4FFD-AA69-3F5CFAA75B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44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6919" y="0"/>
            <a:ext cx="4457700" cy="9144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2024-05-16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0426"/>
            <a:ext cx="4457700" cy="9144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6919" y="17370426"/>
            <a:ext cx="4457700" cy="9144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5042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3208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76134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247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9837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4900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1499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9381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9751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606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544800" y="9410700"/>
            <a:ext cx="2438400" cy="533399"/>
          </a:xfrm>
        </p:spPr>
        <p:txBody>
          <a:bodyPr/>
          <a:lstStyle>
            <a:lvl1pPr>
              <a:defRPr sz="3000" b="1">
                <a:solidFill>
                  <a:schemeClr val="lt1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3"/>
          <p:cNvSpPr>
            <a:spLocks noGrp="1"/>
          </p:cNvSpPr>
          <p:nvPr userDrawn="1"/>
        </p:nvSpPr>
        <p:spPr>
          <a:xfrm>
            <a:off x="15773400" y="94869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lvl="0" algn="r" defTabSz="914400">
              <a:buClr>
                <a:schemeClr val="lt1"/>
              </a:buClr>
              <a:buNone/>
              <a:defRPr/>
            </a:pPr>
            <a:fld id="{B1393E5F-521B-4CAD-9D3A-AE923D912DCE}" type="slidenum">
              <a:rPr lang="en-US" sz="3000" b="1">
                <a:solidFill>
                  <a:schemeClr val="lt1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rPr>
              <a:pPr lvl="0" algn="r" defTabSz="914400">
                <a:buClr>
                  <a:schemeClr val="lt1"/>
                </a:buClr>
                <a:buNone/>
                <a:defRPr/>
              </a:pPr>
              <a:t>‹#›</a:t>
            </a:fld>
            <a:endParaRPr lang="en-US" sz="3000" b="1">
              <a:solidFill>
                <a:schemeClr val="lt1"/>
              </a:solidFill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6002000" y="9731375"/>
            <a:ext cx="2133600" cy="365125"/>
          </a:xfrm>
        </p:spPr>
        <p:txBody>
          <a:bodyPr/>
          <a:lstStyle>
            <a:lvl1pPr>
              <a:defRPr sz="3000" b="1">
                <a:solidFill>
                  <a:schemeClr val="lt1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Office Them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1A3D5110-9FE0-496F-B26A-071D02F2DE37}" type="datetime1">
              <a:rPr lang="en-US" altLang="ko-KR"/>
              <a:pPr lvl="0">
                <a:defRPr/>
              </a:pPr>
              <a:t>5/16/2024</a:t>
            </a:fld>
            <a:endParaRPr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en-US" altLang="ko-KR"/>
              <a:t>#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ransition/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8.png"/><Relationship Id="rId5" Type="http://schemas.openxmlformats.org/officeDocument/2006/relationships/image" Target="../media/image3.png"/><Relationship Id="rId10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952" y="486268"/>
            <a:ext cx="17038096" cy="9152381"/>
            <a:chOff x="913259" y="579878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913259" y="579878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143000" y="163830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0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BDE2BEF-1679-AC5B-D09C-6D8C4B6604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25200" y="1795775"/>
            <a:ext cx="4665439" cy="595479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1272411-D726-78F3-3550-8E236A0B43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8800" y="1714500"/>
            <a:ext cx="4953000" cy="622096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04ACA19-187E-26AC-98CF-CB553B439F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7400" y="7772354"/>
            <a:ext cx="4191000" cy="83239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4F258A6-EBF5-15BE-76ED-C92210B056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34597" y="7741481"/>
            <a:ext cx="4117979" cy="831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92445" y="541809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203926" y="172593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9</a:t>
            </a:fld>
            <a:endParaRPr lang="en-US">
              <a:latin typeface="나눔고딕 ExtraBold"/>
              <a:ea typeface="나눔고딕 ExtraBold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0C0BCAD-8820-2241-F69F-3ABDD660F7E3}"/>
              </a:ext>
            </a:extLst>
          </p:cNvPr>
          <p:cNvGrpSpPr/>
          <p:nvPr/>
        </p:nvGrpSpPr>
        <p:grpSpPr>
          <a:xfrm>
            <a:off x="6427495" y="856297"/>
            <a:ext cx="7639820" cy="8364296"/>
            <a:chOff x="8914943" y="961352"/>
            <a:chExt cx="7639820" cy="8364296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A243AF14-2040-8734-CE88-B762F33A4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15813" y="961352"/>
              <a:ext cx="6838950" cy="8191500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8E5F9FA-48A7-575E-03D4-47E410F5ECC7}"/>
                </a:ext>
              </a:extLst>
            </p:cNvPr>
            <p:cNvSpPr/>
            <p:nvPr/>
          </p:nvSpPr>
          <p:spPr>
            <a:xfrm>
              <a:off x="9525000" y="6721352"/>
              <a:ext cx="3505199" cy="260429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별: 꼭짓점 5개 8">
              <a:extLst>
                <a:ext uri="{FF2B5EF4-FFF2-40B4-BE49-F238E27FC236}">
                  <a16:creationId xmlns:a16="http://schemas.microsoft.com/office/drawing/2014/main" id="{1152B231-25E1-2393-4780-FB9D4058FDF0}"/>
                </a:ext>
              </a:extLst>
            </p:cNvPr>
            <p:cNvSpPr/>
            <p:nvPr/>
          </p:nvSpPr>
          <p:spPr>
            <a:xfrm>
              <a:off x="8914943" y="6196804"/>
              <a:ext cx="1220113" cy="891963"/>
            </a:xfrm>
            <a:prstGeom prst="star5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9D558FEF-EC0D-2621-FC15-B090C0146B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3143" y="2460812"/>
            <a:ext cx="6120000" cy="119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751186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92445" y="541809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203926" y="172593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10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D558FEF-EC0D-2621-FC15-B090C0146B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2081" y="1284808"/>
            <a:ext cx="6120000" cy="119169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4B355A7-F1B8-4BBA-343F-5FBEC9DC5E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07693" y="3605907"/>
            <a:ext cx="6705600" cy="4010628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DDE31FD-EEA8-F78D-3F1F-5B6FF4F53126}"/>
              </a:ext>
            </a:extLst>
          </p:cNvPr>
          <p:cNvCxnSpPr>
            <a:cxnSpLocks/>
          </p:cNvCxnSpPr>
          <p:nvPr/>
        </p:nvCxnSpPr>
        <p:spPr>
          <a:xfrm flipH="1">
            <a:off x="6368058" y="5753100"/>
            <a:ext cx="3309342" cy="0"/>
          </a:xfrm>
          <a:prstGeom prst="straightConnector1">
            <a:avLst/>
          </a:prstGeom>
          <a:ln w="111125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6893D58-F652-4B0F-BCDB-D963DBBB5ED2}"/>
              </a:ext>
            </a:extLst>
          </p:cNvPr>
          <p:cNvGrpSpPr/>
          <p:nvPr/>
        </p:nvGrpSpPr>
        <p:grpSpPr>
          <a:xfrm>
            <a:off x="2698621" y="3623744"/>
            <a:ext cx="3244979" cy="3881956"/>
            <a:chOff x="2698621" y="3623744"/>
            <a:chExt cx="3244979" cy="388195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46D61D3-9F08-F5F3-1706-BB7E3ECD46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698621" y="3623744"/>
              <a:ext cx="3244979" cy="3881956"/>
            </a:xfrm>
            <a:prstGeom prst="rect">
              <a:avLst/>
            </a:prstGeom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2C9BE560-3DAA-4FC1-5846-566B46580ECD}"/>
                </a:ext>
              </a:extLst>
            </p:cNvPr>
            <p:cNvSpPr/>
            <p:nvPr/>
          </p:nvSpPr>
          <p:spPr>
            <a:xfrm>
              <a:off x="3733800" y="7028645"/>
              <a:ext cx="228600" cy="19944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818293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92445" y="541809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203926" y="172593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11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14B49B9-DDD9-F318-51F9-C8436C3FEA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5473" y="3268316"/>
            <a:ext cx="7056000" cy="378066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4912015-08F7-1E7C-5893-D8FE13AAE9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8815" y="3192300"/>
            <a:ext cx="6997413" cy="3780000"/>
          </a:xfrm>
          <a:prstGeom prst="rect">
            <a:avLst/>
          </a:prstGeom>
        </p:spPr>
      </p:pic>
      <p:sp>
        <p:nvSpPr>
          <p:cNvPr id="15" name="곱하기 기호 14">
            <a:extLst>
              <a:ext uri="{FF2B5EF4-FFF2-40B4-BE49-F238E27FC236}">
                <a16:creationId xmlns:a16="http://schemas.microsoft.com/office/drawing/2014/main" id="{418A330B-D83A-FBB6-AD74-8AE05B5C8C23}"/>
              </a:ext>
            </a:extLst>
          </p:cNvPr>
          <p:cNvSpPr/>
          <p:nvPr/>
        </p:nvSpPr>
        <p:spPr>
          <a:xfrm>
            <a:off x="13335000" y="7124700"/>
            <a:ext cx="709479" cy="675818"/>
          </a:xfrm>
          <a:prstGeom prst="mathMultiply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6F389DA-84BA-4989-FC3B-8066B55BA3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573000" y="7296150"/>
            <a:ext cx="838200" cy="36195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A74F10FB-994B-01E9-CF0D-667A21AD72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38550" y="7407233"/>
            <a:ext cx="1619250" cy="361950"/>
          </a:xfrm>
          <a:prstGeom prst="rect">
            <a:avLst/>
          </a:prstGeom>
        </p:spPr>
      </p:pic>
      <p:sp>
        <p:nvSpPr>
          <p:cNvPr id="23" name="곱하기 기호 22">
            <a:extLst>
              <a:ext uri="{FF2B5EF4-FFF2-40B4-BE49-F238E27FC236}">
                <a16:creationId xmlns:a16="http://schemas.microsoft.com/office/drawing/2014/main" id="{EF628B60-C097-C162-0689-D4C6C7AB369C}"/>
              </a:ext>
            </a:extLst>
          </p:cNvPr>
          <p:cNvSpPr/>
          <p:nvPr/>
        </p:nvSpPr>
        <p:spPr>
          <a:xfrm>
            <a:off x="5234121" y="7216013"/>
            <a:ext cx="709479" cy="675818"/>
          </a:xfrm>
          <a:prstGeom prst="mathMultiply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10015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92445" y="541809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203926" y="172593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12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D224563-5D04-1BD4-DB81-0AC10E8920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0497" y="2679599"/>
            <a:ext cx="6507005" cy="48768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32E355D-4FA7-ABEB-E219-FCC666E80460}"/>
              </a:ext>
            </a:extLst>
          </p:cNvPr>
          <p:cNvSpPr/>
          <p:nvPr/>
        </p:nvSpPr>
        <p:spPr>
          <a:xfrm>
            <a:off x="8077200" y="3619500"/>
            <a:ext cx="914400" cy="304800"/>
          </a:xfrm>
          <a:prstGeom prst="rect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5922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952" y="497302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143000" y="164973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1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4F9D544-9F8D-B806-9B34-5A70566E17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731706">
            <a:off x="2469477" y="2418241"/>
            <a:ext cx="6918522" cy="500215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53E4B43-0C6B-49A9-E7E3-555975A4D1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821077">
            <a:off x="10286392" y="1324469"/>
            <a:ext cx="6734286" cy="379162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84A9904-2888-218E-9F02-8C5B586E1A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4633">
            <a:off x="8802591" y="4583621"/>
            <a:ext cx="5949477" cy="41502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57200" y="497302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432526" y="163830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2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1842176-5FE6-6C91-83E5-F978A35F25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32736" y="1485900"/>
            <a:ext cx="5508355" cy="738447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A308C09-D4AB-8E5D-9695-E635495386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1295" y="1648691"/>
            <a:ext cx="2817548" cy="5198534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CDC2A411-10F5-7100-A432-B2FFF98E8B98}"/>
              </a:ext>
            </a:extLst>
          </p:cNvPr>
          <p:cNvCxnSpPr>
            <a:cxnSpLocks/>
          </p:cNvCxnSpPr>
          <p:nvPr/>
        </p:nvCxnSpPr>
        <p:spPr>
          <a:xfrm flipH="1">
            <a:off x="4208190" y="4229489"/>
            <a:ext cx="2628900" cy="18469"/>
          </a:xfrm>
          <a:prstGeom prst="straightConnector1">
            <a:avLst/>
          </a:prstGeom>
          <a:ln w="111125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952" y="497302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432526" y="163830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3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1842176-5FE6-6C91-83E5-F978A35F25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32736" y="1485900"/>
            <a:ext cx="5508355" cy="738447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A308C09-D4AB-8E5D-9695-E635495386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1295" y="1648691"/>
            <a:ext cx="2817548" cy="5198534"/>
          </a:xfrm>
          <a:prstGeom prst="rect">
            <a:avLst/>
          </a:prstGeom>
        </p:spPr>
      </p:pic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41721E1B-852C-947E-C832-A12D9F8027A9}"/>
              </a:ext>
            </a:extLst>
          </p:cNvPr>
          <p:cNvCxnSpPr>
            <a:cxnSpLocks/>
          </p:cNvCxnSpPr>
          <p:nvPr/>
        </p:nvCxnSpPr>
        <p:spPr>
          <a:xfrm flipH="1">
            <a:off x="11056488" y="4325275"/>
            <a:ext cx="2628900" cy="18469"/>
          </a:xfrm>
          <a:prstGeom prst="straightConnector1">
            <a:avLst/>
          </a:prstGeom>
          <a:ln w="111125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676385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16340" y="483844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432526" y="163830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4</a:t>
            </a:fld>
            <a:endParaRPr lang="en-US">
              <a:latin typeface="나눔고딕 ExtraBold"/>
              <a:ea typeface="나눔고딕 ExtraBold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C0BF63C-E204-91C4-5DFA-D0CD21E2012A}"/>
              </a:ext>
            </a:extLst>
          </p:cNvPr>
          <p:cNvGrpSpPr/>
          <p:nvPr/>
        </p:nvGrpSpPr>
        <p:grpSpPr>
          <a:xfrm>
            <a:off x="4095388" y="4520034"/>
            <a:ext cx="5040000" cy="1080000"/>
            <a:chOff x="6096001" y="7581899"/>
            <a:chExt cx="4662054" cy="88019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E22E494-A409-5136-194D-C55787558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6001" y="7581900"/>
              <a:ext cx="4495800" cy="880197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96EA320-395C-7652-EF00-3EB65CD39FCA}"/>
                </a:ext>
              </a:extLst>
            </p:cNvPr>
            <p:cNvSpPr/>
            <p:nvPr/>
          </p:nvSpPr>
          <p:spPr>
            <a:xfrm>
              <a:off x="6109856" y="7581899"/>
              <a:ext cx="4648199" cy="824345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D5ED86E-7EB1-5242-1B68-52D9C0549C68}"/>
              </a:ext>
            </a:extLst>
          </p:cNvPr>
          <p:cNvGrpSpPr/>
          <p:nvPr/>
        </p:nvGrpSpPr>
        <p:grpSpPr>
          <a:xfrm>
            <a:off x="9593862" y="4430716"/>
            <a:ext cx="5040000" cy="1152000"/>
            <a:chOff x="11285039" y="7455647"/>
            <a:chExt cx="5037055" cy="964453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573427A7-CD35-8110-C9BF-79955F74D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285039" y="7455647"/>
              <a:ext cx="4953000" cy="964453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6292317-D041-574A-3510-6C3680E073CB}"/>
                </a:ext>
              </a:extLst>
            </p:cNvPr>
            <p:cNvSpPr/>
            <p:nvPr/>
          </p:nvSpPr>
          <p:spPr>
            <a:xfrm>
              <a:off x="11369094" y="7531847"/>
              <a:ext cx="4953000" cy="832833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735687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24952" y="497302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280126" y="163830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 dirty="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5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F760FC0-E999-467F-6AC5-6BC69FED9A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3528" y="1212927"/>
            <a:ext cx="6120000" cy="116311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2E036BF-7C34-E602-4498-5EBDD62A39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17043" y="2597125"/>
            <a:ext cx="12253913" cy="637905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FE604C5-20EC-5812-64B3-1CA63CF6201C}"/>
              </a:ext>
            </a:extLst>
          </p:cNvPr>
          <p:cNvSpPr/>
          <p:nvPr/>
        </p:nvSpPr>
        <p:spPr>
          <a:xfrm>
            <a:off x="3017043" y="5829300"/>
            <a:ext cx="10013157" cy="22860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4368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16340" y="497302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143000" y="186690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6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70E4CD4-0310-B59E-E0FE-CB3D7BAFB2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4965" y="1347503"/>
            <a:ext cx="6118338" cy="11628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58E7AF3-64E9-784D-1FB6-460A770696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1614" y="3383653"/>
            <a:ext cx="4279107" cy="185705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4E2A7EC-A79B-5ADC-BF99-D3251D8364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22159" y="3005470"/>
            <a:ext cx="3780280" cy="231445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F66DA45-22BE-AB49-5938-A35D21A508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16294" y="3313203"/>
            <a:ext cx="3458218" cy="222768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DE37A1D-714B-AE3D-7CD7-771DB4634A1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11652" y="5859953"/>
            <a:ext cx="3146401" cy="189295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631B42A-9524-9245-E9FB-C6E61FE6166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15634" y="5439995"/>
            <a:ext cx="5192035" cy="200201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B261295-DB8E-276D-DB11-EB4928CD10C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24800" y="4626096"/>
            <a:ext cx="3850278" cy="362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82646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57200" y="498283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143000" y="186690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7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70E4CD4-0310-B59E-E0FE-CB3D7BAFB2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4965" y="1347503"/>
            <a:ext cx="6118338" cy="1162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257AC0A-CAE9-5F49-580D-166F71B185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34600" y="4416517"/>
            <a:ext cx="6649635" cy="2130068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28DE766-C43F-9666-1C6B-91608F19E95A}"/>
              </a:ext>
            </a:extLst>
          </p:cNvPr>
          <p:cNvCxnSpPr>
            <a:cxnSpLocks/>
          </p:cNvCxnSpPr>
          <p:nvPr/>
        </p:nvCxnSpPr>
        <p:spPr>
          <a:xfrm flipH="1">
            <a:off x="8743950" y="5753100"/>
            <a:ext cx="1314450" cy="0"/>
          </a:xfrm>
          <a:prstGeom prst="straightConnector1">
            <a:avLst/>
          </a:prstGeom>
          <a:ln w="111125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77DAA4DE-365E-E8A1-8C09-55A939026A43}"/>
              </a:ext>
            </a:extLst>
          </p:cNvPr>
          <p:cNvGrpSpPr/>
          <p:nvPr/>
        </p:nvGrpSpPr>
        <p:grpSpPr>
          <a:xfrm>
            <a:off x="1122218" y="4032135"/>
            <a:ext cx="7517852" cy="2898832"/>
            <a:chOff x="1122218" y="4032135"/>
            <a:chExt cx="7517852" cy="2898832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631B42A-9524-9245-E9FB-C6E61FE61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22218" y="4032135"/>
              <a:ext cx="7517852" cy="2898832"/>
            </a:xfrm>
            <a:prstGeom prst="rect">
              <a:avLst/>
            </a:prstGeom>
          </p:spPr>
        </p:pic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F66C025-511C-4508-9A5D-44F3F42F1CA1}"/>
                </a:ext>
              </a:extLst>
            </p:cNvPr>
            <p:cNvSpPr/>
            <p:nvPr/>
          </p:nvSpPr>
          <p:spPr>
            <a:xfrm>
              <a:off x="1905000" y="5629856"/>
              <a:ext cx="228600" cy="19944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702736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939" y="5142857"/>
            <a:ext cx="18300654" cy="5172736"/>
            <a:chOff x="-14939" y="5142857"/>
            <a:chExt cx="18300654" cy="51727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-14939" y="5142857"/>
              <a:ext cx="18300654" cy="51727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57200" y="498283"/>
            <a:ext cx="17038096" cy="9152381"/>
            <a:chOff x="623810" y="566667"/>
            <a:chExt cx="17038096" cy="91523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3810" y="566667"/>
              <a:ext cx="17038096" cy="9152381"/>
            </a:xfrm>
            <a:prstGeom prst="rect">
              <a:avLst/>
            </a:prstGeom>
          </p:spPr>
        </p:pic>
      </p:grpSp>
      <p:sp>
        <p:nvSpPr>
          <p:cNvPr id="1024" name="Object 11"/>
          <p:cNvSpPr txBox="1"/>
          <p:nvPr/>
        </p:nvSpPr>
        <p:spPr>
          <a:xfrm>
            <a:off x="1143000" y="1866900"/>
            <a:ext cx="3596674" cy="59817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3400" b="1" kern="0" spc="100">
                <a:solidFill>
                  <a:srgbClr val="1B1760"/>
                </a:solidFill>
                <a:effectLst/>
                <a:latin typeface="나눔고딕 ExtraBold"/>
                <a:ea typeface="나눔고딕 ExtraBold"/>
                <a:cs typeface="Pretendard Medium"/>
              </a:rPr>
              <a:t>유사 서비스 분석</a:t>
            </a:r>
          </a:p>
        </p:txBody>
      </p:sp>
      <p:grpSp>
        <p:nvGrpSpPr>
          <p:cNvPr id="1044" name="그룹 1003"/>
          <p:cNvGrpSpPr/>
          <p:nvPr/>
        </p:nvGrpSpPr>
        <p:grpSpPr>
          <a:xfrm>
            <a:off x="914401" y="497302"/>
            <a:ext cx="4953000" cy="988598"/>
            <a:chOff x="13594422" y="421102"/>
            <a:chExt cx="2826656" cy="1503992"/>
          </a:xfrm>
        </p:grpSpPr>
        <p:pic>
          <p:nvPicPr>
            <p:cNvPr id="1045" name="Object 8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3594422" y="421102"/>
              <a:ext cx="2826656" cy="1503992"/>
            </a:xfrm>
            <a:prstGeom prst="rect">
              <a:avLst/>
            </a:prstGeom>
          </p:spPr>
        </p:pic>
      </p:grpSp>
      <p:sp>
        <p:nvSpPr>
          <p:cNvPr id="1046" name="Object 11"/>
          <p:cNvSpPr txBox="1"/>
          <p:nvPr/>
        </p:nvSpPr>
        <p:spPr>
          <a:xfrm>
            <a:off x="1524000" y="571500"/>
            <a:ext cx="3810000" cy="56959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2.</a:t>
            </a:r>
            <a:r>
              <a:rPr lang="ko-KR" altLang="en-US" sz="3200" b="1" kern="0" spc="100">
                <a:solidFill>
                  <a:srgbClr val="FFFFFF"/>
                </a:solidFill>
                <a:latin typeface="나눔고딕 ExtraBold"/>
                <a:ea typeface="나눔고딕 ExtraBold"/>
                <a:cs typeface="Pretendard Medium"/>
              </a:rPr>
              <a:t> 배경 및 필요성</a:t>
            </a:r>
          </a:p>
        </p:txBody>
      </p:sp>
      <p:sp>
        <p:nvSpPr>
          <p:cNvPr id="10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393E5F-521B-4CAD-9D3A-AE923D912DCE}" type="slidenum">
              <a:rPr lang="en-US">
                <a:latin typeface="나눔고딕 ExtraBold"/>
                <a:ea typeface="나눔고딕 ExtraBold"/>
              </a:rPr>
              <a:pPr lvl="0">
                <a:defRPr/>
              </a:pPr>
              <a:t>8</a:t>
            </a:fld>
            <a:endParaRPr lang="en-US">
              <a:latin typeface="나눔고딕 ExtraBold"/>
              <a:ea typeface="나눔고딕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70E4CD4-0310-B59E-E0FE-CB3D7BAFB2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4965" y="1347503"/>
            <a:ext cx="6118338" cy="116280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28DE766-C43F-9666-1C6B-91608F19E95A}"/>
              </a:ext>
            </a:extLst>
          </p:cNvPr>
          <p:cNvCxnSpPr>
            <a:cxnSpLocks/>
          </p:cNvCxnSpPr>
          <p:nvPr/>
        </p:nvCxnSpPr>
        <p:spPr>
          <a:xfrm flipH="1" flipV="1">
            <a:off x="6063258" y="7169727"/>
            <a:ext cx="5138142" cy="18646"/>
          </a:xfrm>
          <a:prstGeom prst="straightConnector1">
            <a:avLst/>
          </a:prstGeom>
          <a:ln w="111125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E1C8DDF-03B8-A5B2-09D2-089D1D08199D}"/>
              </a:ext>
            </a:extLst>
          </p:cNvPr>
          <p:cNvGrpSpPr/>
          <p:nvPr/>
        </p:nvGrpSpPr>
        <p:grpSpPr>
          <a:xfrm>
            <a:off x="685800" y="3958895"/>
            <a:ext cx="5032826" cy="3242005"/>
            <a:chOff x="685800" y="3958895"/>
            <a:chExt cx="5032826" cy="324200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1E601970-3787-7C06-C98B-CB13200F1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5800" y="3958895"/>
              <a:ext cx="5032826" cy="3242005"/>
            </a:xfrm>
            <a:prstGeom prst="rect">
              <a:avLst/>
            </a:prstGeom>
          </p:spPr>
        </p:pic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98B919E-2EA2-EEF8-C0D5-9C8CDA9ABEDE}"/>
                </a:ext>
              </a:extLst>
            </p:cNvPr>
            <p:cNvSpPr/>
            <p:nvPr/>
          </p:nvSpPr>
          <p:spPr>
            <a:xfrm>
              <a:off x="3886200" y="6362700"/>
              <a:ext cx="228600" cy="19944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90D31F6-69D4-68C8-A07C-264F1481B9EE}"/>
              </a:ext>
            </a:extLst>
          </p:cNvPr>
          <p:cNvGrpSpPr/>
          <p:nvPr/>
        </p:nvGrpSpPr>
        <p:grpSpPr>
          <a:xfrm>
            <a:off x="6257366" y="4610100"/>
            <a:ext cx="4815580" cy="1981201"/>
            <a:chOff x="6257366" y="4610100"/>
            <a:chExt cx="4815580" cy="1981201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FE5B5FE2-5DE1-F238-3A04-CDB26D5A0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57366" y="4610100"/>
              <a:ext cx="4815580" cy="1981201"/>
            </a:xfrm>
            <a:prstGeom prst="rect">
              <a:avLst/>
            </a:prstGeom>
          </p:spPr>
        </p:pic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F66C025-511C-4508-9A5D-44F3F42F1CA1}"/>
                </a:ext>
              </a:extLst>
            </p:cNvPr>
            <p:cNvSpPr/>
            <p:nvPr/>
          </p:nvSpPr>
          <p:spPr>
            <a:xfrm>
              <a:off x="6858000" y="6210300"/>
              <a:ext cx="228600" cy="19944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9658A90-FA7D-9B1F-8540-7E6CC0A58440}"/>
              </a:ext>
            </a:extLst>
          </p:cNvPr>
          <p:cNvGrpSpPr/>
          <p:nvPr/>
        </p:nvGrpSpPr>
        <p:grpSpPr>
          <a:xfrm>
            <a:off x="11658600" y="3797473"/>
            <a:ext cx="5410200" cy="3555827"/>
            <a:chOff x="11658600" y="3721273"/>
            <a:chExt cx="5410200" cy="355582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5895455-0BE2-E270-88FE-D8AB5EABF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776103" y="3721273"/>
              <a:ext cx="5292697" cy="3467100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E3C30B-D76D-9087-B9D7-80AC193C56AC}"/>
                </a:ext>
              </a:extLst>
            </p:cNvPr>
            <p:cNvSpPr/>
            <p:nvPr/>
          </p:nvSpPr>
          <p:spPr>
            <a:xfrm>
              <a:off x="11658600" y="3721273"/>
              <a:ext cx="5410200" cy="355582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A2D796D-8CCE-417A-4BE9-2C779A167587}"/>
              </a:ext>
            </a:extLst>
          </p:cNvPr>
          <p:cNvCxnSpPr>
            <a:cxnSpLocks/>
          </p:cNvCxnSpPr>
          <p:nvPr/>
        </p:nvCxnSpPr>
        <p:spPr>
          <a:xfrm flipH="1">
            <a:off x="6063258" y="4152900"/>
            <a:ext cx="5271849" cy="0"/>
          </a:xfrm>
          <a:prstGeom prst="straightConnector1">
            <a:avLst/>
          </a:prstGeom>
          <a:ln w="111125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97590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130</Words>
  <Application>Microsoft Office PowerPoint</Application>
  <PresentationFormat>사용자 지정</PresentationFormat>
  <Paragraphs>52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나눔고딕 ExtraBold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>officegen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홍정화</cp:lastModifiedBy>
  <cp:revision>382</cp:revision>
  <dcterms:created xsi:type="dcterms:W3CDTF">2024-03-13T21:39:25Z</dcterms:created>
  <dcterms:modified xsi:type="dcterms:W3CDTF">2024-05-16T02:04:54Z</dcterms:modified>
  <cp:version/>
</cp:coreProperties>
</file>

<file path=docProps/thumbnail.jpeg>
</file>